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nton" pitchFamily="2" charset="0"/>
      <p:regular r:id="rId10"/>
    </p:embeddedFont>
    <p:embeddedFont>
      <p:font typeface="Poppins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365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ksham Purwal" userId="063c2e5c761b65e6" providerId="LiveId" clId="{4CF3F8EC-A588-4673-9AD3-8EC8E410E39E}"/>
    <pc:docChg chg="modSld">
      <pc:chgData name="Saksham Purwal" userId="063c2e5c761b65e6" providerId="LiveId" clId="{4CF3F8EC-A588-4673-9AD3-8EC8E410E39E}" dt="2025-12-04T12:30:05.512" v="13" actId="14100"/>
      <pc:docMkLst>
        <pc:docMk/>
      </pc:docMkLst>
      <pc:sldChg chg="modSp mod">
        <pc:chgData name="Saksham Purwal" userId="063c2e5c761b65e6" providerId="LiveId" clId="{4CF3F8EC-A588-4673-9AD3-8EC8E410E39E}" dt="2025-12-04T12:30:05.512" v="13" actId="14100"/>
        <pc:sldMkLst>
          <pc:docMk/>
          <pc:sldMk cId="0" sldId="256"/>
        </pc:sldMkLst>
        <pc:spChg chg="mod">
          <ac:chgData name="Saksham Purwal" userId="063c2e5c761b65e6" providerId="LiveId" clId="{4CF3F8EC-A588-4673-9AD3-8EC8E410E39E}" dt="2025-12-04T12:30:05.512" v="13" actId="14100"/>
          <ac:spMkLst>
            <pc:docMk/>
            <pc:sldMk cId="0" sldId="256"/>
            <ac:spMk id="26" creationId="{00000000-0000-0000-0000-000000000000}"/>
          </ac:spMkLst>
        </pc:spChg>
        <pc:spChg chg="mod">
          <ac:chgData name="Saksham Purwal" userId="063c2e5c761b65e6" providerId="LiveId" clId="{4CF3F8EC-A588-4673-9AD3-8EC8E410E39E}" dt="2025-12-04T12:28:45.647" v="11" actId="20577"/>
          <ac:spMkLst>
            <pc:docMk/>
            <pc:sldMk cId="0" sldId="256"/>
            <ac:spMk id="2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A2C3D">
                <a:alpha val="100000"/>
              </a:srgbClr>
            </a:gs>
            <a:gs pos="100000">
              <a:srgbClr val="2E51A6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55585" y="-196049"/>
            <a:ext cx="11422948" cy="10309211"/>
          </a:xfrm>
          <a:custGeom>
            <a:avLst/>
            <a:gdLst/>
            <a:ahLst/>
            <a:cxnLst/>
            <a:rect l="l" t="t" r="r" b="b"/>
            <a:pathLst>
              <a:path w="11422948" h="10309211">
                <a:moveTo>
                  <a:pt x="0" y="0"/>
                </a:moveTo>
                <a:lnTo>
                  <a:pt x="11422949" y="0"/>
                </a:lnTo>
                <a:lnTo>
                  <a:pt x="11422949" y="10309211"/>
                </a:lnTo>
                <a:lnTo>
                  <a:pt x="0" y="103092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83098" y="8381995"/>
            <a:ext cx="3823391" cy="752033"/>
            <a:chOff x="0" y="0"/>
            <a:chExt cx="996868" cy="1960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6868" cy="196077"/>
            </a:xfrm>
            <a:custGeom>
              <a:avLst/>
              <a:gdLst/>
              <a:ahLst/>
              <a:cxnLst/>
              <a:rect l="l" t="t" r="r" b="b"/>
              <a:pathLst>
                <a:path w="996868" h="196077">
                  <a:moveTo>
                    <a:pt x="98038" y="0"/>
                  </a:moveTo>
                  <a:lnTo>
                    <a:pt x="898830" y="0"/>
                  </a:lnTo>
                  <a:cubicBezTo>
                    <a:pt x="952975" y="0"/>
                    <a:pt x="996868" y="43893"/>
                    <a:pt x="996868" y="98038"/>
                  </a:cubicBezTo>
                  <a:lnTo>
                    <a:pt x="996868" y="98038"/>
                  </a:lnTo>
                  <a:cubicBezTo>
                    <a:pt x="996868" y="152184"/>
                    <a:pt x="952975" y="196077"/>
                    <a:pt x="898830" y="196077"/>
                  </a:cubicBezTo>
                  <a:lnTo>
                    <a:pt x="98038" y="196077"/>
                  </a:lnTo>
                  <a:cubicBezTo>
                    <a:pt x="43893" y="196077"/>
                    <a:pt x="0" y="152184"/>
                    <a:pt x="0" y="98038"/>
                  </a:cubicBezTo>
                  <a:lnTo>
                    <a:pt x="0" y="98038"/>
                  </a:lnTo>
                  <a:cubicBezTo>
                    <a:pt x="0" y="43893"/>
                    <a:pt x="43893" y="0"/>
                    <a:pt x="98038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996868" cy="186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783098" y="6749360"/>
            <a:ext cx="3823391" cy="749556"/>
            <a:chOff x="0" y="0"/>
            <a:chExt cx="996868" cy="195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6868" cy="195431"/>
            </a:xfrm>
            <a:custGeom>
              <a:avLst/>
              <a:gdLst/>
              <a:ahLst/>
              <a:cxnLst/>
              <a:rect l="l" t="t" r="r" b="b"/>
              <a:pathLst>
                <a:path w="996868" h="195431">
                  <a:moveTo>
                    <a:pt x="97715" y="0"/>
                  </a:moveTo>
                  <a:lnTo>
                    <a:pt x="899153" y="0"/>
                  </a:lnTo>
                  <a:cubicBezTo>
                    <a:pt x="953120" y="0"/>
                    <a:pt x="996868" y="43749"/>
                    <a:pt x="996868" y="97715"/>
                  </a:cubicBezTo>
                  <a:lnTo>
                    <a:pt x="996868" y="97715"/>
                  </a:lnTo>
                  <a:cubicBezTo>
                    <a:pt x="996868" y="123631"/>
                    <a:pt x="986573" y="148486"/>
                    <a:pt x="968248" y="166811"/>
                  </a:cubicBezTo>
                  <a:cubicBezTo>
                    <a:pt x="949923" y="185136"/>
                    <a:pt x="925069" y="195431"/>
                    <a:pt x="899153" y="195431"/>
                  </a:cubicBezTo>
                  <a:lnTo>
                    <a:pt x="97715" y="195431"/>
                  </a:lnTo>
                  <a:cubicBezTo>
                    <a:pt x="43749" y="195431"/>
                    <a:pt x="0" y="151682"/>
                    <a:pt x="0" y="97715"/>
                  </a:cubicBezTo>
                  <a:lnTo>
                    <a:pt x="0" y="97715"/>
                  </a:lnTo>
                  <a:cubicBezTo>
                    <a:pt x="0" y="43749"/>
                    <a:pt x="43749" y="0"/>
                    <a:pt x="9771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996868" cy="1859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764805" y="9219753"/>
            <a:ext cx="3841684" cy="710438"/>
            <a:chOff x="0" y="0"/>
            <a:chExt cx="1001638" cy="1852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01638" cy="185232"/>
            </a:xfrm>
            <a:custGeom>
              <a:avLst/>
              <a:gdLst/>
              <a:ahLst/>
              <a:cxnLst/>
              <a:rect l="l" t="t" r="r" b="b"/>
              <a:pathLst>
                <a:path w="1001638" h="185232">
                  <a:moveTo>
                    <a:pt x="92616" y="0"/>
                  </a:moveTo>
                  <a:lnTo>
                    <a:pt x="909022" y="0"/>
                  </a:lnTo>
                  <a:cubicBezTo>
                    <a:pt x="933585" y="0"/>
                    <a:pt x="957142" y="9758"/>
                    <a:pt x="974511" y="27127"/>
                  </a:cubicBezTo>
                  <a:cubicBezTo>
                    <a:pt x="991880" y="44495"/>
                    <a:pt x="1001638" y="68053"/>
                    <a:pt x="1001638" y="92616"/>
                  </a:cubicBezTo>
                  <a:lnTo>
                    <a:pt x="1001638" y="92616"/>
                  </a:lnTo>
                  <a:cubicBezTo>
                    <a:pt x="1001638" y="143766"/>
                    <a:pt x="960172" y="185232"/>
                    <a:pt x="909022" y="185232"/>
                  </a:cubicBezTo>
                  <a:lnTo>
                    <a:pt x="92616" y="185232"/>
                  </a:lnTo>
                  <a:cubicBezTo>
                    <a:pt x="41466" y="185232"/>
                    <a:pt x="0" y="143766"/>
                    <a:pt x="0" y="92616"/>
                  </a:cubicBezTo>
                  <a:lnTo>
                    <a:pt x="0" y="92616"/>
                  </a:lnTo>
                  <a:cubicBezTo>
                    <a:pt x="0" y="41466"/>
                    <a:pt x="41466" y="0"/>
                    <a:pt x="9261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9525"/>
              <a:ext cx="1001638" cy="175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783098" y="7585832"/>
            <a:ext cx="3823391" cy="710438"/>
            <a:chOff x="0" y="0"/>
            <a:chExt cx="996868" cy="1852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96868" cy="185232"/>
            </a:xfrm>
            <a:custGeom>
              <a:avLst/>
              <a:gdLst/>
              <a:ahLst/>
              <a:cxnLst/>
              <a:rect l="l" t="t" r="r" b="b"/>
              <a:pathLst>
                <a:path w="996868" h="185232">
                  <a:moveTo>
                    <a:pt x="92616" y="0"/>
                  </a:moveTo>
                  <a:lnTo>
                    <a:pt x="904253" y="0"/>
                  </a:lnTo>
                  <a:cubicBezTo>
                    <a:pt x="955403" y="0"/>
                    <a:pt x="996868" y="41466"/>
                    <a:pt x="996868" y="92616"/>
                  </a:cubicBezTo>
                  <a:lnTo>
                    <a:pt x="996868" y="92616"/>
                  </a:lnTo>
                  <a:cubicBezTo>
                    <a:pt x="996868" y="117179"/>
                    <a:pt x="987111" y="140736"/>
                    <a:pt x="969742" y="158105"/>
                  </a:cubicBezTo>
                  <a:cubicBezTo>
                    <a:pt x="952373" y="175474"/>
                    <a:pt x="928816" y="185232"/>
                    <a:pt x="904253" y="185232"/>
                  </a:cubicBezTo>
                  <a:lnTo>
                    <a:pt x="92616" y="185232"/>
                  </a:lnTo>
                  <a:cubicBezTo>
                    <a:pt x="41466" y="185232"/>
                    <a:pt x="0" y="143766"/>
                    <a:pt x="0" y="92616"/>
                  </a:cubicBezTo>
                  <a:lnTo>
                    <a:pt x="0" y="92616"/>
                  </a:lnTo>
                  <a:cubicBezTo>
                    <a:pt x="0" y="41466"/>
                    <a:pt x="41466" y="0"/>
                    <a:pt x="9261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9525"/>
              <a:ext cx="996868" cy="175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1015" y="4601981"/>
            <a:ext cx="7407556" cy="992101"/>
            <a:chOff x="0" y="0"/>
            <a:chExt cx="1931364" cy="2586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1364" cy="258669"/>
            </a:xfrm>
            <a:custGeom>
              <a:avLst/>
              <a:gdLst/>
              <a:ahLst/>
              <a:cxnLst/>
              <a:rect l="l" t="t" r="r" b="b"/>
              <a:pathLst>
                <a:path w="1931364" h="258669">
                  <a:moveTo>
                    <a:pt x="104514" y="0"/>
                  </a:moveTo>
                  <a:lnTo>
                    <a:pt x="1826850" y="0"/>
                  </a:lnTo>
                  <a:cubicBezTo>
                    <a:pt x="1884571" y="0"/>
                    <a:pt x="1931364" y="46792"/>
                    <a:pt x="1931364" y="104514"/>
                  </a:cubicBezTo>
                  <a:lnTo>
                    <a:pt x="1931364" y="154156"/>
                  </a:lnTo>
                  <a:cubicBezTo>
                    <a:pt x="1931364" y="211877"/>
                    <a:pt x="1884571" y="258669"/>
                    <a:pt x="1826850" y="258669"/>
                  </a:cubicBezTo>
                  <a:lnTo>
                    <a:pt x="104514" y="258669"/>
                  </a:lnTo>
                  <a:cubicBezTo>
                    <a:pt x="46792" y="258669"/>
                    <a:pt x="0" y="211877"/>
                    <a:pt x="0" y="154156"/>
                  </a:cubicBezTo>
                  <a:lnTo>
                    <a:pt x="0" y="104514"/>
                  </a:lnTo>
                  <a:cubicBezTo>
                    <a:pt x="0" y="46792"/>
                    <a:pt x="46792" y="0"/>
                    <a:pt x="10451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9525"/>
              <a:ext cx="1931364" cy="249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53330" y="2312751"/>
            <a:ext cx="9541898" cy="211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762"/>
              </a:lnSpc>
            </a:pPr>
            <a:r>
              <a:rPr lang="en-US" sz="16249">
                <a:solidFill>
                  <a:srgbClr val="F2F2F2"/>
                </a:solidFill>
                <a:latin typeface="Anton"/>
                <a:ea typeface="Anton"/>
                <a:cs typeface="Anton"/>
                <a:sym typeface="Anton"/>
              </a:rPr>
              <a:t>CINEMAPRO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-974293" y="407820"/>
            <a:ext cx="6698572" cy="620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1"/>
              </a:lnSpc>
              <a:spcBef>
                <a:spcPct val="0"/>
              </a:spcBef>
            </a:pPr>
            <a:r>
              <a:rPr lang="en-US" sz="417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ByteBuddies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-676338" y="4836040"/>
            <a:ext cx="10431926" cy="543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2"/>
              </a:lnSpc>
              <a:spcBef>
                <a:spcPct val="0"/>
              </a:spcBef>
            </a:pPr>
            <a:r>
              <a:rPr lang="en-US" sz="371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Team Members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783098" y="5910411"/>
            <a:ext cx="3823391" cy="752033"/>
            <a:chOff x="0" y="0"/>
            <a:chExt cx="996868" cy="19607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96868" cy="196077"/>
            </a:xfrm>
            <a:custGeom>
              <a:avLst/>
              <a:gdLst/>
              <a:ahLst/>
              <a:cxnLst/>
              <a:rect l="l" t="t" r="r" b="b"/>
              <a:pathLst>
                <a:path w="996868" h="196077">
                  <a:moveTo>
                    <a:pt x="98038" y="0"/>
                  </a:moveTo>
                  <a:lnTo>
                    <a:pt x="898830" y="0"/>
                  </a:lnTo>
                  <a:cubicBezTo>
                    <a:pt x="952975" y="0"/>
                    <a:pt x="996868" y="43893"/>
                    <a:pt x="996868" y="98038"/>
                  </a:cubicBezTo>
                  <a:lnTo>
                    <a:pt x="996868" y="98038"/>
                  </a:lnTo>
                  <a:cubicBezTo>
                    <a:pt x="996868" y="152184"/>
                    <a:pt x="952975" y="196077"/>
                    <a:pt x="898830" y="196077"/>
                  </a:cubicBezTo>
                  <a:lnTo>
                    <a:pt x="98038" y="196077"/>
                  </a:lnTo>
                  <a:cubicBezTo>
                    <a:pt x="43893" y="196077"/>
                    <a:pt x="0" y="152184"/>
                    <a:pt x="0" y="98038"/>
                  </a:cubicBezTo>
                  <a:lnTo>
                    <a:pt x="0" y="98038"/>
                  </a:lnTo>
                  <a:cubicBezTo>
                    <a:pt x="0" y="43893"/>
                    <a:pt x="43893" y="0"/>
                    <a:pt x="98038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9525"/>
              <a:ext cx="996868" cy="186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783098" y="6104835"/>
            <a:ext cx="3823391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Saksham Purwal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380873" y="6941307"/>
            <a:ext cx="2627839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Gourav Goyal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494834" y="8578624"/>
            <a:ext cx="2504732" cy="349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Gunnika Arora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371727" y="7784667"/>
            <a:ext cx="2627839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Nandini Arora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494834" y="9395584"/>
            <a:ext cx="2513878" cy="349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Gauri Kashyap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A2C3D">
                <a:alpha val="100000"/>
              </a:srgbClr>
            </a:gs>
            <a:gs pos="100000">
              <a:srgbClr val="2E51A6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618424" flipV="1">
            <a:off x="9591526" y="-4280222"/>
            <a:ext cx="10596206" cy="9563076"/>
          </a:xfrm>
          <a:custGeom>
            <a:avLst/>
            <a:gdLst/>
            <a:ahLst/>
            <a:cxnLst/>
            <a:rect l="l" t="t" r="r" b="b"/>
            <a:pathLst>
              <a:path w="10596206" h="9563076">
                <a:moveTo>
                  <a:pt x="0" y="9563076"/>
                </a:moveTo>
                <a:lnTo>
                  <a:pt x="10596206" y="9563076"/>
                </a:lnTo>
                <a:lnTo>
                  <a:pt x="10596206" y="0"/>
                </a:lnTo>
                <a:lnTo>
                  <a:pt x="0" y="0"/>
                </a:lnTo>
                <a:lnTo>
                  <a:pt x="0" y="956307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4325780"/>
            <a:ext cx="12448611" cy="4447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0340" lvl="1" indent="-360170" algn="l">
              <a:lnSpc>
                <a:spcPts val="3536"/>
              </a:lnSpc>
              <a:buFont typeface="Arial"/>
              <a:buChar char="•"/>
            </a:pPr>
            <a:r>
              <a:rPr lang="en-US" sz="333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Python-based Movie Ticket Booking System with GUI.</a:t>
            </a:r>
          </a:p>
          <a:p>
            <a:pPr algn="l">
              <a:lnSpc>
                <a:spcPts val="3536"/>
              </a:lnSpc>
            </a:pPr>
            <a:endParaRPr lang="en-US" sz="3336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720340" lvl="1" indent="-360170" algn="l">
              <a:lnSpc>
                <a:spcPts val="3536"/>
              </a:lnSpc>
              <a:buFont typeface="Arial"/>
              <a:buChar char="•"/>
            </a:pPr>
            <a:r>
              <a:rPr lang="en-US" sz="333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Simple and easy movie ticket booking.</a:t>
            </a:r>
          </a:p>
          <a:p>
            <a:pPr algn="l">
              <a:lnSpc>
                <a:spcPts val="3536"/>
              </a:lnSpc>
            </a:pPr>
            <a:endParaRPr lang="en-US" sz="3336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720340" lvl="1" indent="-360170" algn="l">
              <a:lnSpc>
                <a:spcPts val="3536"/>
              </a:lnSpc>
              <a:buFont typeface="Arial"/>
              <a:buChar char="•"/>
            </a:pPr>
            <a:r>
              <a:rPr lang="en-US" sz="333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Users can select movies, seats, and enter details.</a:t>
            </a:r>
          </a:p>
          <a:p>
            <a:pPr algn="l">
              <a:lnSpc>
                <a:spcPts val="3536"/>
              </a:lnSpc>
            </a:pPr>
            <a:endParaRPr lang="en-US" sz="3336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720340" lvl="1" indent="-360170" algn="l">
              <a:lnSpc>
                <a:spcPts val="3536"/>
              </a:lnSpc>
              <a:buFont typeface="Arial"/>
              <a:buChar char="•"/>
            </a:pPr>
            <a:r>
              <a:rPr lang="en-US" sz="333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Checks seat availability and generates PDF tickets.</a:t>
            </a:r>
          </a:p>
          <a:p>
            <a:pPr algn="l">
              <a:lnSpc>
                <a:spcPts val="3536"/>
              </a:lnSpc>
            </a:pPr>
            <a:endParaRPr lang="en-US" sz="3336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720340" lvl="1" indent="-360170" algn="l">
              <a:lnSpc>
                <a:spcPts val="3536"/>
              </a:lnSpc>
              <a:buFont typeface="Arial"/>
              <a:buChar char="•"/>
            </a:pPr>
            <a:r>
              <a:rPr lang="en-US" sz="333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Demonstrates practical use of Python and Tkinter.</a:t>
            </a:r>
          </a:p>
          <a:p>
            <a:pPr algn="ctr">
              <a:lnSpc>
                <a:spcPts val="3536"/>
              </a:lnSpc>
              <a:spcBef>
                <a:spcPct val="0"/>
              </a:spcBef>
            </a:pPr>
            <a:endParaRPr lang="en-US" sz="3336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18450" y="1730050"/>
            <a:ext cx="9620949" cy="1859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281"/>
              </a:lnSpc>
              <a:spcBef>
                <a:spcPct val="0"/>
              </a:spcBef>
            </a:pPr>
            <a:r>
              <a:rPr lang="en-US" sz="1347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322939" y="442420"/>
            <a:ext cx="6698572" cy="620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1"/>
              </a:lnSpc>
              <a:spcBef>
                <a:spcPct val="0"/>
              </a:spcBef>
            </a:pPr>
            <a:r>
              <a:rPr lang="en-US" sz="417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ByteBuddies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A2C3D">
                <a:alpha val="100000"/>
              </a:srgbClr>
            </a:gs>
            <a:gs pos="100000">
              <a:srgbClr val="2E51A6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618424" flipV="1">
            <a:off x="7669902" y="-6326047"/>
            <a:ext cx="11422948" cy="10309211"/>
          </a:xfrm>
          <a:custGeom>
            <a:avLst/>
            <a:gdLst/>
            <a:ahLst/>
            <a:cxnLst/>
            <a:rect l="l" t="t" r="r" b="b"/>
            <a:pathLst>
              <a:path w="11422948" h="10309211">
                <a:moveTo>
                  <a:pt x="0" y="10309211"/>
                </a:moveTo>
                <a:lnTo>
                  <a:pt x="11422948" y="10309211"/>
                </a:lnTo>
                <a:lnTo>
                  <a:pt x="11422948" y="0"/>
                </a:lnTo>
                <a:lnTo>
                  <a:pt x="0" y="0"/>
                </a:lnTo>
                <a:lnTo>
                  <a:pt x="0" y="1030921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7662" y="3006882"/>
            <a:ext cx="10617538" cy="5747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7"/>
              </a:lnSpc>
            </a:pPr>
            <a:endParaRPr dirty="0"/>
          </a:p>
          <a:p>
            <a:pPr marL="659471" lvl="1" indent="-329736" algn="l">
              <a:lnSpc>
                <a:spcPts val="3237"/>
              </a:lnSpc>
              <a:buFont typeface="Arial"/>
              <a:buChar char="•"/>
            </a:pPr>
            <a:r>
              <a:rPr lang="en-US" sz="305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Browse and select movies from the available list.</a:t>
            </a:r>
          </a:p>
          <a:p>
            <a:pPr algn="l">
              <a:lnSpc>
                <a:spcPts val="3237"/>
              </a:lnSpc>
            </a:pPr>
            <a:endParaRPr lang="en-US" sz="3054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59471" lvl="1" indent="-329736" algn="l">
              <a:lnSpc>
                <a:spcPts val="3237"/>
              </a:lnSpc>
              <a:buFont typeface="Arial"/>
              <a:buChar char="•"/>
            </a:pPr>
            <a:r>
              <a:rPr lang="en-US" sz="305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Check seat availability before booking.</a:t>
            </a:r>
          </a:p>
          <a:p>
            <a:pPr algn="l">
              <a:lnSpc>
                <a:spcPts val="3237"/>
              </a:lnSpc>
            </a:pPr>
            <a:endParaRPr lang="en-US" sz="3054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59471" lvl="1" indent="-329736" algn="l">
              <a:lnSpc>
                <a:spcPts val="3237"/>
              </a:lnSpc>
              <a:buFont typeface="Arial"/>
              <a:buChar char="•"/>
            </a:pPr>
            <a:r>
              <a:rPr lang="en-US" sz="305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Book multiple tickets in a single transaction.</a:t>
            </a:r>
          </a:p>
          <a:p>
            <a:pPr algn="l">
              <a:lnSpc>
                <a:spcPts val="3237"/>
              </a:lnSpc>
            </a:pPr>
            <a:endParaRPr lang="en-US" sz="3054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59471" lvl="1" indent="-329736" algn="l">
              <a:lnSpc>
                <a:spcPts val="3237"/>
              </a:lnSpc>
              <a:buFont typeface="Arial"/>
              <a:buChar char="•"/>
            </a:pPr>
            <a:r>
              <a:rPr lang="en-US" sz="305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Automatically generate and save PDF tickets.</a:t>
            </a:r>
          </a:p>
          <a:p>
            <a:pPr algn="l">
              <a:lnSpc>
                <a:spcPts val="3237"/>
              </a:lnSpc>
            </a:pPr>
            <a:endParaRPr lang="en-US" sz="3054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59471" lvl="1" indent="-329736" algn="l">
              <a:lnSpc>
                <a:spcPts val="3237"/>
              </a:lnSpc>
              <a:buFont typeface="Arial"/>
              <a:buChar char="•"/>
            </a:pPr>
            <a:r>
              <a:rPr lang="en-US" sz="305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View booking history within the application.</a:t>
            </a:r>
          </a:p>
          <a:p>
            <a:pPr algn="l">
              <a:lnSpc>
                <a:spcPts val="3237"/>
              </a:lnSpc>
            </a:pPr>
            <a:endParaRPr lang="en-US" sz="3054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59471" lvl="1" indent="-329736" algn="l">
              <a:lnSpc>
                <a:spcPts val="3237"/>
              </a:lnSpc>
              <a:buFont typeface="Arial"/>
              <a:buChar char="•"/>
            </a:pPr>
            <a:r>
              <a:rPr lang="en-US" sz="305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Simple navigation between screens </a:t>
            </a:r>
          </a:p>
          <a:p>
            <a:pPr algn="l">
              <a:lnSpc>
                <a:spcPts val="3237"/>
              </a:lnSpc>
            </a:pPr>
            <a:r>
              <a:rPr lang="en-US" sz="305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                                    (Home, Booking, History, About)</a:t>
            </a:r>
          </a:p>
          <a:p>
            <a:pPr algn="l">
              <a:lnSpc>
                <a:spcPts val="3237"/>
              </a:lnSpc>
              <a:spcBef>
                <a:spcPct val="0"/>
              </a:spcBef>
            </a:pPr>
            <a:endParaRPr lang="en-US" sz="3054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1786808" y="1736339"/>
            <a:ext cx="13757933" cy="1261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7"/>
              </a:lnSpc>
            </a:pPr>
            <a:r>
              <a:rPr lang="en-US" sz="60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Features of the System</a:t>
            </a:r>
          </a:p>
          <a:p>
            <a:pPr algn="ctr">
              <a:lnSpc>
                <a:spcPts val="3121"/>
              </a:lnSpc>
              <a:spcBef>
                <a:spcPct val="0"/>
              </a:spcBef>
            </a:pPr>
            <a:endParaRPr lang="en-US" sz="6044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-974293" y="407820"/>
            <a:ext cx="6698572" cy="620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1"/>
              </a:lnSpc>
              <a:spcBef>
                <a:spcPct val="0"/>
              </a:spcBef>
            </a:pPr>
            <a:r>
              <a:rPr lang="en-US" sz="417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ByteBuddies</a:t>
            </a:r>
          </a:p>
        </p:txBody>
      </p:sp>
    </p:spTree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A2C3D">
                <a:alpha val="100000"/>
              </a:srgbClr>
            </a:gs>
            <a:gs pos="100000">
              <a:srgbClr val="2E51A6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18327" y="1589018"/>
            <a:ext cx="5446942" cy="8466446"/>
          </a:xfrm>
          <a:custGeom>
            <a:avLst/>
            <a:gdLst/>
            <a:ahLst/>
            <a:cxnLst/>
            <a:rect l="l" t="t" r="r" b="b"/>
            <a:pathLst>
              <a:path w="5446942" h="8466446">
                <a:moveTo>
                  <a:pt x="0" y="0"/>
                </a:moveTo>
                <a:lnTo>
                  <a:pt x="5446941" y="0"/>
                </a:lnTo>
                <a:lnTo>
                  <a:pt x="5446941" y="8466446"/>
                </a:lnTo>
                <a:lnTo>
                  <a:pt x="0" y="8466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60" r="-136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3373715"/>
            <a:ext cx="7572143" cy="4240400"/>
          </a:xfrm>
          <a:custGeom>
            <a:avLst/>
            <a:gdLst/>
            <a:ahLst/>
            <a:cxnLst/>
            <a:rect l="l" t="t" r="r" b="b"/>
            <a:pathLst>
              <a:path w="7572143" h="4240400">
                <a:moveTo>
                  <a:pt x="0" y="0"/>
                </a:moveTo>
                <a:lnTo>
                  <a:pt x="7572143" y="0"/>
                </a:lnTo>
                <a:lnTo>
                  <a:pt x="7572143" y="4240400"/>
                </a:lnTo>
                <a:lnTo>
                  <a:pt x="0" y="4240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123813" y="1589018"/>
            <a:ext cx="3592330" cy="1546734"/>
          </a:xfrm>
          <a:custGeom>
            <a:avLst/>
            <a:gdLst/>
            <a:ahLst/>
            <a:cxnLst/>
            <a:rect l="l" t="t" r="r" b="b"/>
            <a:pathLst>
              <a:path w="3592330" h="1546734">
                <a:moveTo>
                  <a:pt x="0" y="0"/>
                </a:moveTo>
                <a:lnTo>
                  <a:pt x="3592330" y="0"/>
                </a:lnTo>
                <a:lnTo>
                  <a:pt x="3592330" y="1546734"/>
                </a:lnTo>
                <a:lnTo>
                  <a:pt x="0" y="1546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93" t="-18537" b="-1853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1589018"/>
            <a:ext cx="3547472" cy="1546734"/>
          </a:xfrm>
          <a:custGeom>
            <a:avLst/>
            <a:gdLst/>
            <a:ahLst/>
            <a:cxnLst/>
            <a:rect l="l" t="t" r="r" b="b"/>
            <a:pathLst>
              <a:path w="3547472" h="1546734">
                <a:moveTo>
                  <a:pt x="0" y="0"/>
                </a:moveTo>
                <a:lnTo>
                  <a:pt x="3547472" y="0"/>
                </a:lnTo>
                <a:lnTo>
                  <a:pt x="3547472" y="1546734"/>
                </a:lnTo>
                <a:lnTo>
                  <a:pt x="0" y="15467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3029" b="-959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7852240"/>
            <a:ext cx="3547472" cy="2203224"/>
          </a:xfrm>
          <a:custGeom>
            <a:avLst/>
            <a:gdLst/>
            <a:ahLst/>
            <a:cxnLst/>
            <a:rect l="l" t="t" r="r" b="b"/>
            <a:pathLst>
              <a:path w="3547472" h="2203224">
                <a:moveTo>
                  <a:pt x="0" y="0"/>
                </a:moveTo>
                <a:lnTo>
                  <a:pt x="3547472" y="0"/>
                </a:lnTo>
                <a:lnTo>
                  <a:pt x="3547472" y="2203224"/>
                </a:lnTo>
                <a:lnTo>
                  <a:pt x="0" y="2203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650" t="-5298" b="-810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123813" y="7937965"/>
            <a:ext cx="3592330" cy="2117499"/>
          </a:xfrm>
          <a:custGeom>
            <a:avLst/>
            <a:gdLst/>
            <a:ahLst/>
            <a:cxnLst/>
            <a:rect l="l" t="t" r="r" b="b"/>
            <a:pathLst>
              <a:path w="3592330" h="2117499">
                <a:moveTo>
                  <a:pt x="0" y="0"/>
                </a:moveTo>
                <a:lnTo>
                  <a:pt x="3592330" y="0"/>
                </a:lnTo>
                <a:lnTo>
                  <a:pt x="3592330" y="2117499"/>
                </a:lnTo>
                <a:lnTo>
                  <a:pt x="0" y="21174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1265" b="-1597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6612381" y="30943"/>
            <a:ext cx="24900381" cy="123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45"/>
              </a:lnSpc>
              <a:spcBef>
                <a:spcPct val="0"/>
              </a:spcBef>
            </a:pPr>
            <a:r>
              <a:rPr lang="en-US" sz="834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System WorkFlow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A2C3D">
                <a:alpha val="100000"/>
              </a:srgbClr>
            </a:gs>
            <a:gs pos="100000">
              <a:srgbClr val="2E51A6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7226" y="1264110"/>
            <a:ext cx="11013864" cy="1221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69"/>
              </a:lnSpc>
              <a:spcBef>
                <a:spcPct val="0"/>
              </a:spcBef>
            </a:pPr>
            <a:r>
              <a:rPr lang="en-US" sz="8838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Technology stack</a:t>
            </a:r>
          </a:p>
        </p:txBody>
      </p:sp>
      <p:sp>
        <p:nvSpPr>
          <p:cNvPr id="3" name="Freeform 3"/>
          <p:cNvSpPr/>
          <p:nvPr/>
        </p:nvSpPr>
        <p:spPr>
          <a:xfrm rot="2618424" flipV="1">
            <a:off x="9019655" y="-6632809"/>
            <a:ext cx="11422948" cy="10309211"/>
          </a:xfrm>
          <a:custGeom>
            <a:avLst/>
            <a:gdLst/>
            <a:ahLst/>
            <a:cxnLst/>
            <a:rect l="l" t="t" r="r" b="b"/>
            <a:pathLst>
              <a:path w="11422948" h="10309211">
                <a:moveTo>
                  <a:pt x="0" y="10309211"/>
                </a:moveTo>
                <a:lnTo>
                  <a:pt x="11422948" y="10309211"/>
                </a:lnTo>
                <a:lnTo>
                  <a:pt x="11422948" y="0"/>
                </a:lnTo>
                <a:lnTo>
                  <a:pt x="0" y="0"/>
                </a:lnTo>
                <a:lnTo>
                  <a:pt x="0" y="1030921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87226" y="2676098"/>
            <a:ext cx="6011770" cy="1360236"/>
            <a:chOff x="0" y="0"/>
            <a:chExt cx="1750002" cy="3959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50002" cy="395959"/>
            </a:xfrm>
            <a:custGeom>
              <a:avLst/>
              <a:gdLst/>
              <a:ahLst/>
              <a:cxnLst/>
              <a:rect l="l" t="t" r="r" b="b"/>
              <a:pathLst>
                <a:path w="1750002" h="395959">
                  <a:moveTo>
                    <a:pt x="1546802" y="0"/>
                  </a:moveTo>
                  <a:lnTo>
                    <a:pt x="203200" y="0"/>
                  </a:lnTo>
                  <a:lnTo>
                    <a:pt x="0" y="197980"/>
                  </a:lnTo>
                  <a:lnTo>
                    <a:pt x="203200" y="395959"/>
                  </a:lnTo>
                  <a:lnTo>
                    <a:pt x="1546802" y="395959"/>
                  </a:lnTo>
                  <a:lnTo>
                    <a:pt x="1750002" y="197980"/>
                  </a:lnTo>
                  <a:lnTo>
                    <a:pt x="1546802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52400" y="9525"/>
              <a:ext cx="1445202" cy="386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092336" y="2676098"/>
            <a:ext cx="1975708" cy="1730298"/>
          </a:xfrm>
          <a:custGeom>
            <a:avLst/>
            <a:gdLst/>
            <a:ahLst/>
            <a:cxnLst/>
            <a:rect l="l" t="t" r="r" b="b"/>
            <a:pathLst>
              <a:path w="1975708" h="1730298">
                <a:moveTo>
                  <a:pt x="0" y="0"/>
                </a:moveTo>
                <a:lnTo>
                  <a:pt x="1975708" y="0"/>
                </a:lnTo>
                <a:lnTo>
                  <a:pt x="1975708" y="1730299"/>
                </a:lnTo>
                <a:lnTo>
                  <a:pt x="0" y="1730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091" b="-709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282255" y="4539787"/>
            <a:ext cx="2356877" cy="1552332"/>
          </a:xfrm>
          <a:custGeom>
            <a:avLst/>
            <a:gdLst/>
            <a:ahLst/>
            <a:cxnLst/>
            <a:rect l="l" t="t" r="r" b="b"/>
            <a:pathLst>
              <a:path w="2356877" h="1552332">
                <a:moveTo>
                  <a:pt x="0" y="0"/>
                </a:moveTo>
                <a:lnTo>
                  <a:pt x="2356876" y="0"/>
                </a:lnTo>
                <a:lnTo>
                  <a:pt x="2356876" y="1552332"/>
                </a:lnTo>
                <a:lnTo>
                  <a:pt x="0" y="15523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139" b="-12139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282255" y="7853710"/>
            <a:ext cx="2518835" cy="1591342"/>
          </a:xfrm>
          <a:custGeom>
            <a:avLst/>
            <a:gdLst/>
            <a:ahLst/>
            <a:cxnLst/>
            <a:rect l="l" t="t" r="r" b="b"/>
            <a:pathLst>
              <a:path w="2518835" h="1591342">
                <a:moveTo>
                  <a:pt x="0" y="0"/>
                </a:moveTo>
                <a:lnTo>
                  <a:pt x="2518835" y="0"/>
                </a:lnTo>
                <a:lnTo>
                  <a:pt x="2518835" y="1591342"/>
                </a:lnTo>
                <a:lnTo>
                  <a:pt x="0" y="15913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106" t="-21145" r="-32435" b="-14897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38200" y="6092119"/>
            <a:ext cx="6011770" cy="1360236"/>
            <a:chOff x="0" y="0"/>
            <a:chExt cx="1750002" cy="39595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50002" cy="395959"/>
            </a:xfrm>
            <a:custGeom>
              <a:avLst/>
              <a:gdLst/>
              <a:ahLst/>
              <a:cxnLst/>
              <a:rect l="l" t="t" r="r" b="b"/>
              <a:pathLst>
                <a:path w="1750002" h="395959">
                  <a:moveTo>
                    <a:pt x="1546802" y="0"/>
                  </a:moveTo>
                  <a:lnTo>
                    <a:pt x="203200" y="0"/>
                  </a:lnTo>
                  <a:lnTo>
                    <a:pt x="0" y="197980"/>
                  </a:lnTo>
                  <a:lnTo>
                    <a:pt x="203200" y="395959"/>
                  </a:lnTo>
                  <a:lnTo>
                    <a:pt x="1546802" y="395959"/>
                  </a:lnTo>
                  <a:lnTo>
                    <a:pt x="1750002" y="197980"/>
                  </a:lnTo>
                  <a:lnTo>
                    <a:pt x="1546802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52400" y="9525"/>
              <a:ext cx="1445202" cy="386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87226" y="7785730"/>
            <a:ext cx="6011770" cy="1360236"/>
            <a:chOff x="0" y="0"/>
            <a:chExt cx="1750002" cy="39595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50002" cy="395959"/>
            </a:xfrm>
            <a:custGeom>
              <a:avLst/>
              <a:gdLst/>
              <a:ahLst/>
              <a:cxnLst/>
              <a:rect l="l" t="t" r="r" b="b"/>
              <a:pathLst>
                <a:path w="1750002" h="395959">
                  <a:moveTo>
                    <a:pt x="1546802" y="0"/>
                  </a:moveTo>
                  <a:lnTo>
                    <a:pt x="203200" y="0"/>
                  </a:lnTo>
                  <a:lnTo>
                    <a:pt x="0" y="197980"/>
                  </a:lnTo>
                  <a:lnTo>
                    <a:pt x="203200" y="395959"/>
                  </a:lnTo>
                  <a:lnTo>
                    <a:pt x="1546802" y="395959"/>
                  </a:lnTo>
                  <a:lnTo>
                    <a:pt x="1750002" y="197980"/>
                  </a:lnTo>
                  <a:lnTo>
                    <a:pt x="1546802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52400" y="9525"/>
              <a:ext cx="1445202" cy="386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38200" y="4367341"/>
            <a:ext cx="6011770" cy="1360236"/>
            <a:chOff x="0" y="0"/>
            <a:chExt cx="1750002" cy="39595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50002" cy="395959"/>
            </a:xfrm>
            <a:custGeom>
              <a:avLst/>
              <a:gdLst/>
              <a:ahLst/>
              <a:cxnLst/>
              <a:rect l="l" t="t" r="r" b="b"/>
              <a:pathLst>
                <a:path w="1750002" h="395959">
                  <a:moveTo>
                    <a:pt x="1546802" y="0"/>
                  </a:moveTo>
                  <a:lnTo>
                    <a:pt x="203200" y="0"/>
                  </a:lnTo>
                  <a:lnTo>
                    <a:pt x="0" y="197980"/>
                  </a:lnTo>
                  <a:lnTo>
                    <a:pt x="203200" y="395959"/>
                  </a:lnTo>
                  <a:lnTo>
                    <a:pt x="1546802" y="395959"/>
                  </a:lnTo>
                  <a:lnTo>
                    <a:pt x="1750002" y="197980"/>
                  </a:lnTo>
                  <a:lnTo>
                    <a:pt x="1546802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52400" y="9525"/>
              <a:ext cx="1445202" cy="386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8032188" y="6193769"/>
            <a:ext cx="2035857" cy="1469441"/>
          </a:xfrm>
          <a:custGeom>
            <a:avLst/>
            <a:gdLst/>
            <a:ahLst/>
            <a:cxnLst/>
            <a:rect l="l" t="t" r="r" b="b"/>
            <a:pathLst>
              <a:path w="2035857" h="1469441">
                <a:moveTo>
                  <a:pt x="0" y="0"/>
                </a:moveTo>
                <a:lnTo>
                  <a:pt x="2035856" y="0"/>
                </a:lnTo>
                <a:lnTo>
                  <a:pt x="2035856" y="1469441"/>
                </a:lnTo>
                <a:lnTo>
                  <a:pt x="0" y="14694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453" t="-41509" r="-9512" b="-17772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-3864154" y="2964849"/>
            <a:ext cx="14700828" cy="726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9"/>
              </a:lnSpc>
              <a:spcBef>
                <a:spcPct val="0"/>
              </a:spcBef>
            </a:pPr>
            <a:r>
              <a:rPr lang="en-US" sz="498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Python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13970" y="4720697"/>
            <a:ext cx="2639030" cy="1118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78"/>
              </a:lnSpc>
            </a:pPr>
            <a:r>
              <a:rPr lang="en-US" sz="4980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TKinter</a:t>
            </a:r>
            <a:endParaRPr lang="en-US" sz="4980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2650"/>
              </a:lnSpc>
              <a:spcBef>
                <a:spcPct val="0"/>
              </a:spcBef>
            </a:pPr>
            <a:endParaRPr lang="en-US" sz="4980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042954" y="6346169"/>
            <a:ext cx="2615595" cy="726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8"/>
              </a:lnSpc>
              <a:spcBef>
                <a:spcPct val="0"/>
              </a:spcBef>
            </a:pPr>
            <a:r>
              <a:rPr lang="en-US" sz="498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SQLite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13969" y="8116776"/>
            <a:ext cx="3410309" cy="68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78"/>
              </a:lnSpc>
              <a:spcBef>
                <a:spcPct val="0"/>
              </a:spcBef>
            </a:pPr>
            <a:r>
              <a:rPr lang="en-US" sz="4980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ReportLab</a:t>
            </a:r>
            <a:endParaRPr lang="en-US" sz="4980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-974293" y="407820"/>
            <a:ext cx="6698572" cy="620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1"/>
              </a:lnSpc>
              <a:spcBef>
                <a:spcPct val="0"/>
              </a:spcBef>
            </a:pPr>
            <a:r>
              <a:rPr lang="en-US" sz="417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ByteBuddies</a:t>
            </a:r>
          </a:p>
        </p:txBody>
      </p:sp>
    </p:spTree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A2C3D">
                <a:alpha val="100000"/>
              </a:srgbClr>
            </a:gs>
            <a:gs pos="100000">
              <a:srgbClr val="2E51A6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61485">
            <a:off x="8265115" y="5641815"/>
            <a:ext cx="13001053" cy="11733451"/>
          </a:xfrm>
          <a:custGeom>
            <a:avLst/>
            <a:gdLst/>
            <a:ahLst/>
            <a:cxnLst/>
            <a:rect l="l" t="t" r="r" b="b"/>
            <a:pathLst>
              <a:path w="13001053" h="11733451">
                <a:moveTo>
                  <a:pt x="0" y="0"/>
                </a:moveTo>
                <a:lnTo>
                  <a:pt x="13001053" y="0"/>
                </a:lnTo>
                <a:lnTo>
                  <a:pt x="13001053" y="11733451"/>
                </a:lnTo>
                <a:lnTo>
                  <a:pt x="0" y="11733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076455"/>
            <a:ext cx="4895215" cy="2940282"/>
          </a:xfrm>
          <a:custGeom>
            <a:avLst/>
            <a:gdLst/>
            <a:ahLst/>
            <a:cxnLst/>
            <a:rect l="l" t="t" r="r" b="b"/>
            <a:pathLst>
              <a:path w="4895215" h="2940282">
                <a:moveTo>
                  <a:pt x="0" y="0"/>
                </a:moveTo>
                <a:lnTo>
                  <a:pt x="4895215" y="0"/>
                </a:lnTo>
                <a:lnTo>
                  <a:pt x="4895215" y="2940282"/>
                </a:lnTo>
                <a:lnTo>
                  <a:pt x="0" y="29402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515182" y="3031989"/>
            <a:ext cx="4236798" cy="2984747"/>
          </a:xfrm>
          <a:custGeom>
            <a:avLst/>
            <a:gdLst/>
            <a:ahLst/>
            <a:cxnLst/>
            <a:rect l="l" t="t" r="r" b="b"/>
            <a:pathLst>
              <a:path w="4236798" h="2984747">
                <a:moveTo>
                  <a:pt x="0" y="0"/>
                </a:moveTo>
                <a:lnTo>
                  <a:pt x="4236799" y="0"/>
                </a:lnTo>
                <a:lnTo>
                  <a:pt x="4236799" y="2984748"/>
                </a:lnTo>
                <a:lnTo>
                  <a:pt x="0" y="29847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6773934"/>
            <a:ext cx="4654621" cy="3005861"/>
          </a:xfrm>
          <a:custGeom>
            <a:avLst/>
            <a:gdLst/>
            <a:ahLst/>
            <a:cxnLst/>
            <a:rect l="l" t="t" r="r" b="b"/>
            <a:pathLst>
              <a:path w="4654621" h="3005861">
                <a:moveTo>
                  <a:pt x="0" y="0"/>
                </a:moveTo>
                <a:lnTo>
                  <a:pt x="4654621" y="0"/>
                </a:lnTo>
                <a:lnTo>
                  <a:pt x="4654621" y="3005861"/>
                </a:lnTo>
                <a:lnTo>
                  <a:pt x="0" y="30058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908" b="-390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15182" y="6665749"/>
            <a:ext cx="4236798" cy="3114047"/>
          </a:xfrm>
          <a:custGeom>
            <a:avLst/>
            <a:gdLst/>
            <a:ahLst/>
            <a:cxnLst/>
            <a:rect l="l" t="t" r="r" b="b"/>
            <a:pathLst>
              <a:path w="4236798" h="3114047">
                <a:moveTo>
                  <a:pt x="0" y="0"/>
                </a:moveTo>
                <a:lnTo>
                  <a:pt x="4236799" y="0"/>
                </a:lnTo>
                <a:lnTo>
                  <a:pt x="4236799" y="3114046"/>
                </a:lnTo>
                <a:lnTo>
                  <a:pt x="0" y="31140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3758" y="1066800"/>
            <a:ext cx="11900850" cy="1590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1"/>
              </a:lnSpc>
              <a:spcBef>
                <a:spcPct val="0"/>
              </a:spcBef>
            </a:pPr>
            <a:r>
              <a:rPr lang="en-US" sz="106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OUTPUT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974293" y="407820"/>
            <a:ext cx="6698572" cy="620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1"/>
              </a:lnSpc>
              <a:spcBef>
                <a:spcPct val="0"/>
              </a:spcBef>
            </a:pPr>
            <a:r>
              <a:rPr lang="en-US" sz="417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ByteBuddies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A2C3D">
                <a:alpha val="100000"/>
              </a:srgbClr>
            </a:gs>
            <a:gs pos="100000">
              <a:srgbClr val="2E51A6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22628">
            <a:off x="9015106" y="1241587"/>
            <a:ext cx="13286779" cy="11991318"/>
          </a:xfrm>
          <a:custGeom>
            <a:avLst/>
            <a:gdLst/>
            <a:ahLst/>
            <a:cxnLst/>
            <a:rect l="l" t="t" r="r" b="b"/>
            <a:pathLst>
              <a:path w="13286779" h="11991318">
                <a:moveTo>
                  <a:pt x="0" y="0"/>
                </a:moveTo>
                <a:lnTo>
                  <a:pt x="13286779" y="0"/>
                </a:lnTo>
                <a:lnTo>
                  <a:pt x="13286779" y="11991318"/>
                </a:lnTo>
                <a:lnTo>
                  <a:pt x="0" y="11991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28974" y="1778128"/>
            <a:ext cx="6694740" cy="1336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6"/>
              </a:lnSpc>
              <a:spcBef>
                <a:spcPct val="0"/>
              </a:spcBef>
            </a:pPr>
            <a:r>
              <a:rPr lang="en-US" sz="907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5892" y="3854379"/>
            <a:ext cx="10956774" cy="548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3275" lvl="1" indent="-341637" algn="just">
              <a:lnSpc>
                <a:spcPts val="3354"/>
              </a:lnSpc>
              <a:buFont typeface="Arial"/>
              <a:buChar char="•"/>
            </a:pPr>
            <a:r>
              <a:rPr lang="en-US" sz="316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project successfully demonstrates a functional movie ticket booking system using Python.</a:t>
            </a:r>
          </a:p>
          <a:p>
            <a:pPr algn="just">
              <a:lnSpc>
                <a:spcPts val="3354"/>
              </a:lnSpc>
            </a:pPr>
            <a:endParaRPr lang="en-US" sz="3164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83275" lvl="1" indent="-341637" algn="just">
              <a:lnSpc>
                <a:spcPts val="3354"/>
              </a:lnSpc>
              <a:buFont typeface="Arial"/>
              <a:buChar char="•"/>
            </a:pPr>
            <a:r>
              <a:rPr lang="en-US" sz="316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Provides a smooth user experience with an interactive GUI and modern interface.</a:t>
            </a:r>
          </a:p>
          <a:p>
            <a:pPr algn="just">
              <a:lnSpc>
                <a:spcPts val="3354"/>
              </a:lnSpc>
            </a:pPr>
            <a:endParaRPr lang="en-US" sz="3164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83275" lvl="1" indent="-341637" algn="just">
              <a:lnSpc>
                <a:spcPts val="3354"/>
              </a:lnSpc>
              <a:buFont typeface="Arial"/>
              <a:buChar char="•"/>
            </a:pPr>
            <a:r>
              <a:rPr lang="en-US" sz="316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Ticket generation through PDF creation, making the process efficient and realistic.</a:t>
            </a:r>
          </a:p>
          <a:p>
            <a:pPr algn="just">
              <a:lnSpc>
                <a:spcPts val="3354"/>
              </a:lnSpc>
            </a:pPr>
            <a:endParaRPr lang="en-US" sz="3164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83275" lvl="1" indent="-341637" algn="just">
              <a:lnSpc>
                <a:spcPts val="3354"/>
              </a:lnSpc>
              <a:buFont typeface="Arial"/>
              <a:buChar char="•"/>
            </a:pPr>
            <a:r>
              <a:rPr lang="en-US" sz="316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Can be further enhanced with payment integration, seat layout selection, and online database support.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974293" y="407820"/>
            <a:ext cx="6698572" cy="620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1"/>
              </a:lnSpc>
              <a:spcBef>
                <a:spcPct val="0"/>
              </a:spcBef>
            </a:pPr>
            <a:r>
              <a:rPr lang="en-US" sz="417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ByteBuddies</a:t>
            </a:r>
          </a:p>
        </p:txBody>
      </p:sp>
    </p:spTree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A2C3D">
                <a:alpha val="100000"/>
              </a:srgbClr>
            </a:gs>
            <a:gs pos="100000">
              <a:srgbClr val="2E51A6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61485">
            <a:off x="3229631" y="-5800405"/>
            <a:ext cx="13001053" cy="11733451"/>
          </a:xfrm>
          <a:custGeom>
            <a:avLst/>
            <a:gdLst/>
            <a:ahLst/>
            <a:cxnLst/>
            <a:rect l="l" t="t" r="r" b="b"/>
            <a:pathLst>
              <a:path w="13001053" h="11733451">
                <a:moveTo>
                  <a:pt x="0" y="0"/>
                </a:moveTo>
                <a:lnTo>
                  <a:pt x="13001053" y="0"/>
                </a:lnTo>
                <a:lnTo>
                  <a:pt x="13001053" y="11733451"/>
                </a:lnTo>
                <a:lnTo>
                  <a:pt x="0" y="11733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01449" y="3201019"/>
            <a:ext cx="12285102" cy="3494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29"/>
              </a:lnSpc>
              <a:spcBef>
                <a:spcPct val="0"/>
              </a:spcBef>
            </a:pPr>
            <a:r>
              <a:rPr lang="en-US" sz="20378">
                <a:solidFill>
                  <a:srgbClr val="F2F2F2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186</Words>
  <Application>Microsoft Office PowerPoint</Application>
  <PresentationFormat>Custom</PresentationFormat>
  <Paragraphs>53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Arial</vt:lpstr>
      <vt:lpstr>Anton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CInemaPro</dc:title>
  <cp:lastModifiedBy>Saksham Purwal</cp:lastModifiedBy>
  <cp:revision>2</cp:revision>
  <dcterms:created xsi:type="dcterms:W3CDTF">2006-08-16T00:00:00Z</dcterms:created>
  <dcterms:modified xsi:type="dcterms:W3CDTF">2025-12-04T12:30:12Z</dcterms:modified>
  <dc:identifier>DAG6QHgIvGQ</dc:identifier>
</cp:coreProperties>
</file>